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5788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888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75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585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2007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874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881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35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518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012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2068574"/>
            <a:ext cx="7772400" cy="674700"/>
          </a:xfrm>
          <a:prstGeom prst="rect">
            <a:avLst/>
          </a:prstGeom>
          <a:noFill/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Land Unit: Plate Tectonics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2671200" y="2914600"/>
            <a:ext cx="3801599" cy="579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Cornell Notes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Who is Alfred Wegener?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1647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A German scientist who hypothesized the theory of continental drift. 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6850" y="1762125"/>
            <a:ext cx="2743200" cy="33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7175" y="2159150"/>
            <a:ext cx="2743199" cy="215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What is the Theory of Continental Drift?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A hypothesis that all the continents were once 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joined together in a single land mass called </a:t>
            </a:r>
          </a:p>
          <a:p>
            <a:pPr>
              <a:spcBef>
                <a:spcPts val="0"/>
              </a:spcBef>
              <a:buNone/>
            </a:pPr>
            <a:r>
              <a:rPr lang="en" sz="2000" b="1">
                <a:solidFill>
                  <a:srgbClr val="FFFFFF"/>
                </a:solidFill>
              </a:rPr>
              <a:t>Pangaea</a:t>
            </a:r>
            <a:r>
              <a:rPr lang="en" sz="2000">
                <a:solidFill>
                  <a:srgbClr val="FFFFFF"/>
                </a:solidFill>
              </a:rPr>
              <a:t> and has since drifted apart.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350" y="1200150"/>
            <a:ext cx="2743200" cy="342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What evidence supports this hypothesis?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819150"/>
            <a:ext cx="8229600" cy="4176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FF"/>
                </a:solidFill>
              </a:rPr>
              <a:t>1. </a:t>
            </a:r>
            <a:r>
              <a:rPr lang="en" sz="2000" u="sng">
                <a:solidFill>
                  <a:srgbClr val="FFFFFF"/>
                </a:solidFill>
              </a:rPr>
              <a:t>Land Features</a:t>
            </a:r>
            <a:r>
              <a:rPr lang="en" sz="2000">
                <a:solidFill>
                  <a:srgbClr val="FFFFFF"/>
                </a:solidFill>
              </a:rPr>
              <a:t>:</a:t>
            </a:r>
          </a:p>
          <a:p>
            <a:pPr marL="26670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FF"/>
                </a:solidFill>
              </a:rPr>
              <a:t>-He noticed that the mountain ranges on the continents of Africa and South America line up.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FF"/>
                </a:solidFill>
              </a:rPr>
              <a:t>2. </a:t>
            </a:r>
            <a:r>
              <a:rPr lang="en" sz="2000" u="sng">
                <a:solidFill>
                  <a:srgbClr val="FFFFFF"/>
                </a:solidFill>
              </a:rPr>
              <a:t>Fossils</a:t>
            </a:r>
            <a:r>
              <a:rPr lang="en" sz="2000">
                <a:solidFill>
                  <a:srgbClr val="FFFFFF"/>
                </a:solidFill>
              </a:rPr>
              <a:t>:</a:t>
            </a:r>
          </a:p>
          <a:p>
            <a:pPr marL="26670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FF"/>
                </a:solidFill>
              </a:rPr>
              <a:t>-</a:t>
            </a:r>
            <a:r>
              <a:rPr lang="en" sz="2000" b="1">
                <a:solidFill>
                  <a:srgbClr val="FFFFFF"/>
                </a:solidFill>
              </a:rPr>
              <a:t>Fossils</a:t>
            </a:r>
            <a:r>
              <a:rPr lang="en" sz="2000">
                <a:solidFill>
                  <a:srgbClr val="FFFFFF"/>
                </a:solidFill>
              </a:rPr>
              <a:t>-trace of an ancient organisms that has been preserved in rock.</a:t>
            </a:r>
          </a:p>
          <a:p>
            <a:pPr marL="26670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FF"/>
                </a:solidFill>
              </a:rPr>
              <a:t>-Dinosaur fossils have been found in landmasses separated by oceans.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FF"/>
                </a:solidFill>
              </a:rPr>
              <a:t>3. </a:t>
            </a:r>
            <a:r>
              <a:rPr lang="en" sz="2000" u="sng">
                <a:solidFill>
                  <a:srgbClr val="FFFFFF"/>
                </a:solidFill>
              </a:rPr>
              <a:t>Climate</a:t>
            </a:r>
            <a:r>
              <a:rPr lang="en" sz="2000">
                <a:solidFill>
                  <a:srgbClr val="FFFFFF"/>
                </a:solidFill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   -Evidence of tropical plants has been found in the Arctic Ocean and    glacier evidence in South Africa.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Why wasn’t Alfred Wegner’s Theory Accepted?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819150"/>
            <a:ext cx="8229600" cy="4176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-Alfred Wegner had a lot of evidence to support his theory.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-He could not explain how the plates moved.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-Because he could not explain how the plates moved, scientist did not accept his theory.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What is the Theory of Plate Tectonics?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FF"/>
                </a:solidFill>
              </a:rPr>
              <a:t>-Pieces of Earth’s lithosphere are in slow, constant motion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-Movement is caused by convection currents in the mantle.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-Plates move in three types of behavior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-Tectonic plates are made of </a:t>
            </a:r>
          </a:p>
          <a:p>
            <a:pPr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   continental and oceanic crust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7250" y="2418700"/>
            <a:ext cx="3488699" cy="181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FFFFFF"/>
                </a:solidFill>
              </a:rPr>
              <a:t>What is a </a:t>
            </a:r>
            <a:r>
              <a:rPr lang="en" sz="3000">
                <a:solidFill>
                  <a:srgbClr val="FFFFFF"/>
                </a:solidFill>
              </a:rPr>
              <a:t>convergent boundary</a:t>
            </a:r>
            <a:r>
              <a:rPr lang="en" sz="3000" b="0">
                <a:solidFill>
                  <a:srgbClr val="FFFFFF"/>
                </a:solidFill>
              </a:rPr>
              <a:t> and where does it occur?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FF"/>
                </a:solidFill>
              </a:rPr>
              <a:t>-Place where two plates come together, or converge.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 	-A “collision”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rtl="0">
              <a:spcBef>
                <a:spcPts val="0"/>
              </a:spcBef>
              <a:buNone/>
            </a:pPr>
            <a:r>
              <a:rPr lang="en" sz="2000" b="1">
                <a:solidFill>
                  <a:srgbClr val="FFFFFF"/>
                </a:solidFill>
              </a:rPr>
              <a:t>      -Forms mountains and volcanoes</a:t>
            </a:r>
          </a:p>
          <a:p>
            <a:pPr rtl="0">
              <a:spcBef>
                <a:spcPts val="0"/>
              </a:spcBef>
              <a:buNone/>
            </a:pPr>
            <a:r>
              <a:rPr lang="en" sz="2000" b="1">
                <a:solidFill>
                  <a:srgbClr val="FFFFFF"/>
                </a:solidFill>
              </a:rPr>
              <a:t>     </a:t>
            </a:r>
            <a:r>
              <a:rPr lang="en" sz="2000">
                <a:solidFill>
                  <a:srgbClr val="FFFFFF"/>
                </a:solidFill>
              </a:rPr>
              <a:t> -When oceanic crust slips under 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       continental crust: SUBDUCTION</a:t>
            </a:r>
            <a:r>
              <a:rPr lang="en" sz="2000" b="1">
                <a:solidFill>
                  <a:srgbClr val="FFFFFF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FFFFFF"/>
                </a:solidFill>
              </a:rPr>
              <a:t>   </a:t>
            </a:r>
            <a:r>
              <a:rPr lang="en" sz="2000">
                <a:solidFill>
                  <a:srgbClr val="FFFFFF"/>
                </a:solidFill>
              </a:rPr>
              <a:t>   -Subduction forms volcanoes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775" y="2050375"/>
            <a:ext cx="3073649" cy="117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8550" y="2241750"/>
            <a:ext cx="27432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FFFFFF"/>
                </a:solidFill>
              </a:rPr>
              <a:t>What is a </a:t>
            </a:r>
            <a:r>
              <a:rPr lang="en" sz="3000">
                <a:solidFill>
                  <a:srgbClr val="FFFFFF"/>
                </a:solidFill>
              </a:rPr>
              <a:t>divergent boundary </a:t>
            </a:r>
            <a:r>
              <a:rPr lang="en" sz="3000" b="0">
                <a:solidFill>
                  <a:srgbClr val="FFFFFF"/>
                </a:solidFill>
              </a:rPr>
              <a:t>and where does it occur?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F3F3F3"/>
                </a:solidFill>
              </a:rPr>
              <a:t>-Place where two plates spread apart; or diverge.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 </a:t>
            </a:r>
          </a:p>
          <a:p>
            <a:pPr rtl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-Molten material moves up between the plates 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and </a:t>
            </a:r>
            <a:r>
              <a:rPr lang="en" sz="2000" b="1">
                <a:solidFill>
                  <a:srgbClr val="FFFFFF"/>
                </a:solidFill>
              </a:rPr>
              <a:t>forms new ocean floor, rift valleys, </a:t>
            </a:r>
            <a:br>
              <a:rPr lang="en" sz="2000" b="1">
                <a:solidFill>
                  <a:srgbClr val="FFFFFF"/>
                </a:solidFill>
              </a:rPr>
            </a:br>
            <a:r>
              <a:rPr lang="en" sz="2000" b="1">
                <a:solidFill>
                  <a:srgbClr val="FFFFFF"/>
                </a:solidFill>
              </a:rPr>
              <a:t>ocean trenches</a:t>
            </a:r>
            <a:r>
              <a:rPr lang="en" sz="2000">
                <a:solidFill>
                  <a:srgbClr val="FFFFFF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425" y="1891187"/>
            <a:ext cx="3159949" cy="12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7325" y="1793400"/>
            <a:ext cx="2743200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FFFFFF"/>
                </a:solidFill>
              </a:rPr>
              <a:t>What is a </a:t>
            </a:r>
            <a:r>
              <a:rPr lang="en" sz="3000">
                <a:solidFill>
                  <a:srgbClr val="FFFFFF"/>
                </a:solidFill>
              </a:rPr>
              <a:t>transform boundary</a:t>
            </a:r>
            <a:r>
              <a:rPr lang="en" sz="3000" b="0">
                <a:solidFill>
                  <a:srgbClr val="FFFFFF"/>
                </a:solidFill>
              </a:rPr>
              <a:t> and where does it occur?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Where two plates slide past each other in opposite directions.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 </a:t>
            </a:r>
          </a:p>
          <a:p>
            <a:pPr rtl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 </a:t>
            </a:r>
          </a:p>
          <a:p>
            <a:pPr rtl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2000" b="1">
                <a:solidFill>
                  <a:srgbClr val="FFFFFF"/>
                </a:solidFill>
              </a:rPr>
              <a:t>Earthquakes</a:t>
            </a:r>
            <a:r>
              <a:rPr lang="en" sz="2000">
                <a:solidFill>
                  <a:srgbClr val="FFFFFF"/>
                </a:solidFill>
              </a:rPr>
              <a:t> occur when two plates slide past each other.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775" y="1889625"/>
            <a:ext cx="2797874" cy="164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9700" y="1889625"/>
            <a:ext cx="2743199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On-screen Show (16:9)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simple-light</vt:lpstr>
      <vt:lpstr>Land Unit: Plate Tectonics</vt:lpstr>
      <vt:lpstr>Who is Alfred Wegener?</vt:lpstr>
      <vt:lpstr>What is the Theory of Continental Drift?</vt:lpstr>
      <vt:lpstr>What evidence supports this hypothesis?</vt:lpstr>
      <vt:lpstr>Why wasn’t Alfred Wegner’s Theory Accepted?</vt:lpstr>
      <vt:lpstr>What is the Theory of Plate Tectonics?</vt:lpstr>
      <vt:lpstr>What is a convergent boundary and where does it occur?</vt:lpstr>
      <vt:lpstr>What is a divergent boundary and where does it occur?</vt:lpstr>
      <vt:lpstr>What is a transform boundary and where does it occur?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Unit: Plate Tectonics</dc:title>
  <dc:creator>Jennifer George</dc:creator>
  <cp:lastModifiedBy>Jennifer George</cp:lastModifiedBy>
  <cp:revision>2</cp:revision>
  <dcterms:modified xsi:type="dcterms:W3CDTF">2015-09-28T00:15:41Z</dcterms:modified>
</cp:coreProperties>
</file>