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62" r:id="rId3"/>
    <p:sldId id="263" r:id="rId4"/>
    <p:sldId id="261" r:id="rId5"/>
    <p:sldId id="257" r:id="rId6"/>
    <p:sldId id="258" r:id="rId7"/>
    <p:sldId id="259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81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0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82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820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BA8B390-88F6-4E0A-8FA2-9F69092D6A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218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DFF47-FB40-4C3E-9029-69FE235889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CC0B7-DF34-4437-A010-27298BA0F9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704F5DD-EDF8-4CA4-ABAD-FB69C22382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52A8E6-EB63-4C7D-864C-DBE2DE81B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190E0-468E-47D4-8F89-2B1941B480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1C220-A3C1-47D1-8E06-3A7F7B102E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CF79A-62E3-4C08-837E-712268DB4D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3C7D-DE59-4E34-9829-326F5AD27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BE2F4-A3EC-4BEA-8322-D1FF6A5B4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7FFCA-AD75-4C22-82FA-D5FC6AE2C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EF5D-0689-4A4F-960C-2EC65E778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17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A2BFDF9-359F-485D-BDEB-C01D3ADF3877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My%20Documents\Science\Videos\types%20of%20boundaries.a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Plate Tectonics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The Three Types of Boundaries</a:t>
            </a:r>
          </a:p>
          <a:p>
            <a:endParaRPr lang="en-US"/>
          </a:p>
          <a:p>
            <a:r>
              <a:rPr lang="en-US"/>
              <a:t>6</a:t>
            </a:r>
            <a:r>
              <a:rPr lang="en-US" baseline="30000"/>
              <a:t>th</a:t>
            </a:r>
            <a:r>
              <a:rPr lang="en-US"/>
              <a:t> Grade, Wendell Middle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Jigsaw Work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7848600" cy="4495800"/>
          </a:xfrm>
        </p:spPr>
        <p:txBody>
          <a:bodyPr/>
          <a:lstStyle/>
          <a:p>
            <a:r>
              <a:rPr lang="en-US" sz="2800"/>
              <a:t>Create the following table in your notebook:</a:t>
            </a:r>
          </a:p>
          <a:p>
            <a:endParaRPr lang="en-US" sz="2800"/>
          </a:p>
        </p:txBody>
      </p:sp>
      <p:graphicFrame>
        <p:nvGraphicFramePr>
          <p:cNvPr id="15406" name="Group 46"/>
          <p:cNvGraphicFramePr>
            <a:graphicFrameLocks noGrp="1"/>
          </p:cNvGraphicFramePr>
          <p:nvPr>
            <p:ph sz="half" idx="2"/>
          </p:nvPr>
        </p:nvGraphicFramePr>
        <p:xfrm>
          <a:off x="914400" y="1600200"/>
          <a:ext cx="7772400" cy="44196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44196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Divergent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Convergent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Transform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Jigsaw Work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Read about your assigned boundary on the following pages:</a:t>
            </a:r>
          </a:p>
          <a:p>
            <a:r>
              <a:rPr lang="en-US"/>
              <a:t>Divergent: p. B83-88</a:t>
            </a:r>
          </a:p>
          <a:p>
            <a:r>
              <a:rPr lang="en-US"/>
              <a:t>Convergent: p.B90-93</a:t>
            </a:r>
          </a:p>
          <a:p>
            <a:r>
              <a:rPr lang="en-US"/>
              <a:t>Transform: p.B94-96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Jigsaw Work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Describe what happens to the plates at your boundary.</a:t>
            </a:r>
          </a:p>
          <a:p>
            <a:r>
              <a:rPr lang="en-US"/>
              <a:t>What landform do we find at the boundary?</a:t>
            </a:r>
          </a:p>
          <a:p>
            <a:r>
              <a:rPr lang="en-US"/>
              <a:t>What happens to the crust at the boundary?</a:t>
            </a:r>
          </a:p>
          <a:p>
            <a:r>
              <a:rPr lang="en-US"/>
              <a:t>Sketch what it looks like.</a:t>
            </a:r>
          </a:p>
          <a:p>
            <a:r>
              <a:rPr lang="en-US"/>
              <a:t>List other interesting or important facts.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Divergent Boundary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686800" cy="4495800"/>
          </a:xfrm>
        </p:spPr>
        <p:txBody>
          <a:bodyPr/>
          <a:lstStyle/>
          <a:p>
            <a:r>
              <a:rPr lang="en-US"/>
              <a:t>Occurs where plates move apart or DIVIDE</a:t>
            </a:r>
          </a:p>
          <a:p>
            <a:r>
              <a:rPr lang="en-US"/>
              <a:t>As plates move apart, magma is released between the land masses</a:t>
            </a:r>
          </a:p>
          <a:p>
            <a:r>
              <a:rPr lang="en-US"/>
              <a:t>New crust is formed</a:t>
            </a:r>
          </a:p>
          <a:p>
            <a:r>
              <a:rPr lang="en-US"/>
              <a:t>Volcanoes are created</a:t>
            </a:r>
          </a:p>
        </p:txBody>
      </p:sp>
      <p:pic>
        <p:nvPicPr>
          <p:cNvPr id="9221" name="Picture 5" descr="Convec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00400"/>
            <a:ext cx="3657600" cy="2743200"/>
          </a:xfrm>
          <a:prstGeom prst="rect">
            <a:avLst/>
          </a:prstGeom>
          <a:noFill/>
        </p:spPr>
      </p:pic>
      <p:pic>
        <p:nvPicPr>
          <p:cNvPr id="9223" name="Picture 7" descr="65871main_Divergent_Bound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865563"/>
            <a:ext cx="2819400" cy="2001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Convergent Boundary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4495800"/>
          </a:xfrm>
        </p:spPr>
        <p:txBody>
          <a:bodyPr/>
          <a:lstStyle/>
          <a:p>
            <a:r>
              <a:rPr lang="en-US"/>
              <a:t>Occurs where plates push together or COLLIDE</a:t>
            </a:r>
          </a:p>
          <a:p>
            <a:r>
              <a:rPr lang="en-US"/>
              <a:t>Crust is folded or destroyed</a:t>
            </a:r>
          </a:p>
          <a:p>
            <a:r>
              <a:rPr lang="en-US"/>
              <a:t>Mountains are formed</a:t>
            </a:r>
          </a:p>
        </p:txBody>
      </p:sp>
      <p:pic>
        <p:nvPicPr>
          <p:cNvPr id="10245" name="Picture 5" descr="65872main_Convergent_Bound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0"/>
            <a:ext cx="3657600" cy="2597150"/>
          </a:xfrm>
          <a:prstGeom prst="rect">
            <a:avLst/>
          </a:prstGeom>
          <a:noFill/>
        </p:spPr>
      </p:pic>
      <p:pic>
        <p:nvPicPr>
          <p:cNvPr id="10247" name="Picture 7" descr="tec_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048000"/>
            <a:ext cx="481965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/>
              <a:t>Transform Boundary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495800"/>
          </a:xfrm>
        </p:spPr>
        <p:txBody>
          <a:bodyPr/>
          <a:lstStyle/>
          <a:p>
            <a:r>
              <a:rPr lang="en-US"/>
              <a:t>Occurs where plates scrape past each other or SLIDE</a:t>
            </a:r>
          </a:p>
          <a:p>
            <a:r>
              <a:rPr lang="en-US"/>
              <a:t>Crust is not created or destroyed</a:t>
            </a:r>
          </a:p>
          <a:p>
            <a:r>
              <a:rPr lang="en-US"/>
              <a:t>Can cause earthquakes and tsunamis</a:t>
            </a:r>
          </a:p>
          <a:p>
            <a:endParaRPr lang="en-US"/>
          </a:p>
        </p:txBody>
      </p:sp>
      <p:pic>
        <p:nvPicPr>
          <p:cNvPr id="11271" name="Picture 7" descr="65873main_Transform_Bound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276600"/>
            <a:ext cx="3581400" cy="2541588"/>
          </a:xfrm>
          <a:prstGeom prst="rect">
            <a:avLst/>
          </a:prstGeom>
          <a:noFill/>
        </p:spPr>
      </p:pic>
      <p:pic>
        <p:nvPicPr>
          <p:cNvPr id="11273" name="Picture 9" descr="san-andreas-fault-can-produce-huge-earthquake-in-california_51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3200400"/>
            <a:ext cx="2232025" cy="3267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/>
              <a:t>Video on Boundaries</a:t>
            </a:r>
          </a:p>
        </p:txBody>
      </p:sp>
      <p:pic>
        <p:nvPicPr>
          <p:cNvPr id="12295" name="types of boundaries.asx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38200" y="685800"/>
            <a:ext cx="7543800" cy="5657850"/>
          </a:xfrm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2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5"/>
                </p:tgtEl>
              </p:cMediaNode>
            </p:video>
          </p:childTnLst>
        </p:cTn>
      </p:par>
    </p:tnLst>
    <p:bldLst>
      <p:bldP spid="12290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36</TotalTime>
  <Words>161</Words>
  <Application>Microsoft Office PowerPoint</Application>
  <PresentationFormat>On-screen Show (4:3)</PresentationFormat>
  <Paragraphs>34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Mountain Top</vt:lpstr>
      <vt:lpstr>Plate Tectonics</vt:lpstr>
      <vt:lpstr>Jigsaw Work</vt:lpstr>
      <vt:lpstr>Jigsaw Work</vt:lpstr>
      <vt:lpstr>Jigsaw Work</vt:lpstr>
      <vt:lpstr>Divergent Boundary</vt:lpstr>
      <vt:lpstr>Convergent Boundary</vt:lpstr>
      <vt:lpstr>Transform Boundary</vt:lpstr>
      <vt:lpstr>Video on Boundaries</vt:lpstr>
    </vt:vector>
  </TitlesOfParts>
  <Company>WCPSS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Tectonics</dc:title>
  <dc:creator>WCPSS</dc:creator>
  <cp:lastModifiedBy>Jennifer George</cp:lastModifiedBy>
  <cp:revision>8</cp:revision>
  <dcterms:created xsi:type="dcterms:W3CDTF">2009-09-10T19:05:27Z</dcterms:created>
  <dcterms:modified xsi:type="dcterms:W3CDTF">2015-01-21T16:04:35Z</dcterms:modified>
</cp:coreProperties>
</file>